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463DAF-D5D2-469C-9A90-012E85045E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95FD70C-D23B-41A6-A4A5-D790AB2D6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D8C1172-6E8A-4DE1-9A77-C619D06FC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70569-12BA-486D-8DB5-47272B03714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442539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1926DD7-AD61-453E-AA3F-B04542216E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BA64F3A-B7C2-4E96-96C8-602ED4BBD3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F46FA55-F891-470E-B11A-DB633E108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79972-4CC9-476B-83E3-2ADA36E48D9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8411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54CA249-CACD-45B4-91F7-B70159FC01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4797C43-8302-40E5-998D-EA5C5B5A16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06D60A0-8736-4ABF-A48B-7284B4D32A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98E94-3DE2-498A-8A21-0952C04F752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37298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2B43AF-89D2-4574-AF3D-24CFE469C9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6E7459-B1CD-4053-8E14-A485464133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82EFBD-0181-4BE4-9DD8-6FB446B2F0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19640-EF6D-4ADD-8E0D-93426BFD818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9413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0C7061C-325F-422D-AB67-7DC14B6042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0162C-FBC2-4B98-82E2-C655F789A0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9BE77E-BFA9-432E-8C64-56A1859CF8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86CD5-2763-4B0E-909D-4919F95EF57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2419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3460F6-8649-48B9-85EE-97396CF76F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44740D-74D3-4E15-BD13-0497B0E487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61E4AD8-98E1-481D-A135-6E2667712C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3111C-405B-4B1D-B1FA-54E1CD652D7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6813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77464E2-6986-4FB1-B977-6954C712CB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2F3F9F1-CCB3-46FB-B7C5-67D240CC1B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9884AC7C-75DE-4B59-96CA-D252B6C072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18036-9FE7-454A-A084-6369901D4FC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4691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9AB12BE-23AA-4916-B513-A4B11910C0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855BC42-91C1-4982-88CF-00A43B1CB0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752A7E-56D2-43D2-A0EC-C264BCFE2A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937A4-B0A8-4B4B-9E61-06CC1F6BE5C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22670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28CB19B-2870-4D32-A29B-1AA174842E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759A01E-3637-4DF7-A2B3-BE7CCC7B5C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529DEEF-83DE-4B1E-AA3B-58AA3D689B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87D52-0BC3-4255-AD58-2EAE0C693E4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1553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B2EF7C-4E09-4492-8A42-EA614A2D03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BA7F6F-68EA-4991-9AF6-5FC8022535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562297-E3C5-43F4-B021-C02DE4BB58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C1D91-5247-4C60-A8F2-30C488268A39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0552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93937F-E7A7-4E1B-B5DB-EFD885738C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9E4DCC-AB66-477B-BD0C-7222AD3A92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448BDC8-127B-4574-9279-A45DFE1DDF3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C1A78-C21F-40ED-A2BA-DA9DD7A0EC9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55536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2D42CD8-C22F-4F86-90BF-1ABDAABFB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4BC6FE2-E826-40F5-A587-8B33DC6AE0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790BCCC-DE5F-4358-A9AA-EC5177ADA43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F1032F4-6592-4051-8B05-4E41978F83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US" altLang="sr-Latn-R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582B9EF-991D-43A8-96E7-154FACDEA9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C14EE63-DAD2-460D-AD37-B9C00DBBDDF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>
            <a:extLst>
              <a:ext uri="{FF2B5EF4-FFF2-40B4-BE49-F238E27FC236}">
                <a16:creationId xmlns:a16="http://schemas.microsoft.com/office/drawing/2014/main" id="{3F27F93B-B48E-4059-B81E-67772DFA1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1989138"/>
            <a:ext cx="4033838" cy="218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4000" b="1" i="1">
                <a:solidFill>
                  <a:schemeClr val="accent2"/>
                </a:solidFill>
              </a:rPr>
              <a:t>E</a:t>
            </a:r>
            <a:r>
              <a:rPr lang="hr-HR" altLang="sr-Latn-RS" sz="4000" b="1">
                <a:solidFill>
                  <a:schemeClr val="accent2"/>
                </a:solidFill>
              </a:rPr>
              <a:t>-škola kemije</a:t>
            </a:r>
          </a:p>
          <a:p>
            <a:pPr algn="ctr" eaLnBrk="1" hangingPunct="1"/>
            <a:r>
              <a:rPr lang="hr-HR" altLang="sr-Latn-RS" sz="3200" b="1">
                <a:solidFill>
                  <a:schemeClr val="accent2"/>
                </a:solidFill>
              </a:rPr>
              <a:t>(1996 – 2017)</a:t>
            </a:r>
          </a:p>
          <a:p>
            <a:pPr algn="ctr" eaLnBrk="1" hangingPunct="1"/>
            <a:endParaRPr lang="hr-HR" altLang="sr-Latn-RS" sz="32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hr-HR" altLang="sr-Latn-RS" sz="3200" b="1">
                <a:solidFill>
                  <a:schemeClr val="accent2"/>
                </a:solidFill>
              </a:rPr>
              <a:t>eskola.chem.pmf.hr</a:t>
            </a:r>
            <a:endParaRPr lang="en-US" altLang="sr-Latn-RS" sz="3200" b="1">
              <a:solidFill>
                <a:schemeClr val="accent2"/>
              </a:solidFill>
            </a:endParaRPr>
          </a:p>
        </p:txBody>
      </p:sp>
      <p:pic>
        <p:nvPicPr>
          <p:cNvPr id="2051" name="Picture 5" descr="Untitled-1 copy">
            <a:extLst>
              <a:ext uri="{FF2B5EF4-FFF2-40B4-BE49-F238E27FC236}">
                <a16:creationId xmlns:a16="http://schemas.microsoft.com/office/drawing/2014/main" id="{5BCD4055-7188-4652-B5FF-78AE65F76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063" y="557213"/>
            <a:ext cx="1568450" cy="1863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5">
            <a:extLst>
              <a:ext uri="{FF2B5EF4-FFF2-40B4-BE49-F238E27FC236}">
                <a16:creationId xmlns:a16="http://schemas.microsoft.com/office/drawing/2014/main" id="{71337AC2-9F9A-42D3-A008-D040B3077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675" y="163513"/>
            <a:ext cx="6281738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 sz="2400" b="1">
                <a:solidFill>
                  <a:schemeClr val="accent2"/>
                </a:solidFill>
              </a:rPr>
              <a:t>Vi pitate </a:t>
            </a:r>
            <a:r>
              <a:rPr lang="hr-HR" altLang="sr-Latn-RS" sz="2400" b="1" i="1">
                <a:solidFill>
                  <a:schemeClr val="accent2"/>
                </a:solidFill>
              </a:rPr>
              <a:t>e</a:t>
            </a:r>
            <a:r>
              <a:rPr lang="hr-HR" altLang="sr-Latn-RS" sz="2400" b="1">
                <a:solidFill>
                  <a:schemeClr val="accent2"/>
                </a:solidFill>
              </a:rPr>
              <a:t>-škola odgovara (7109 odgovor)</a:t>
            </a:r>
          </a:p>
          <a:p>
            <a:pPr algn="ctr" eaLnBrk="1" hangingPunct="1"/>
            <a:endParaRPr lang="hr-HR" altLang="sr-Latn-RS" sz="2400" b="1">
              <a:solidFill>
                <a:schemeClr val="accent2"/>
              </a:solidFill>
            </a:endParaRPr>
          </a:p>
          <a:p>
            <a:pPr algn="ctr" eaLnBrk="1" hangingPunct="1"/>
            <a:r>
              <a:rPr lang="hr-HR" altLang="sr-Latn-RS" sz="2400">
                <a:solidFill>
                  <a:schemeClr val="accent2"/>
                </a:solidFill>
              </a:rPr>
              <a:t>605 nova odgovora</a:t>
            </a:r>
            <a:endParaRPr lang="en-US" altLang="sr-Latn-RS" sz="2400">
              <a:solidFill>
                <a:schemeClr val="accent2"/>
              </a:solidFill>
            </a:endParaRPr>
          </a:p>
        </p:txBody>
      </p:sp>
      <p:sp>
        <p:nvSpPr>
          <p:cNvPr id="3075" name="Text Box 6">
            <a:extLst>
              <a:ext uri="{FF2B5EF4-FFF2-40B4-BE49-F238E27FC236}">
                <a16:creationId xmlns:a16="http://schemas.microsoft.com/office/drawing/2014/main" id="{1FBEAD9C-B873-47D3-9965-1CE6F0689C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5600" y="2133600"/>
            <a:ext cx="25479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chemeClr val="accent2"/>
                </a:solidFill>
              </a:rPr>
              <a:t>Tomislav Portada</a:t>
            </a:r>
            <a:endParaRPr lang="en-US" altLang="sr-Latn-RS" sz="2400">
              <a:solidFill>
                <a:schemeClr val="accent2"/>
              </a:solidFill>
            </a:endParaRPr>
          </a:p>
        </p:txBody>
      </p:sp>
      <p:sp>
        <p:nvSpPr>
          <p:cNvPr id="3076" name="Text Box 8">
            <a:extLst>
              <a:ext uri="{FF2B5EF4-FFF2-40B4-BE49-F238E27FC236}">
                <a16:creationId xmlns:a16="http://schemas.microsoft.com/office/drawing/2014/main" id="{FDCF432A-C1F4-4195-B412-4E471789E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3694113"/>
            <a:ext cx="233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chemeClr val="accent2"/>
                </a:solidFill>
              </a:rPr>
              <a:t>Tomislav Piteša</a:t>
            </a:r>
            <a:endParaRPr lang="en-US" altLang="sr-Latn-RS" sz="2400">
              <a:solidFill>
                <a:schemeClr val="accent2"/>
              </a:solidFill>
            </a:endParaRPr>
          </a:p>
        </p:txBody>
      </p:sp>
      <p:sp>
        <p:nvSpPr>
          <p:cNvPr id="3077" name="Text Box 12">
            <a:extLst>
              <a:ext uri="{FF2B5EF4-FFF2-40B4-BE49-F238E27FC236}">
                <a16:creationId xmlns:a16="http://schemas.microsoft.com/office/drawing/2014/main" id="{0A1FD23A-6046-4DC1-8B66-62EB646D3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133600"/>
            <a:ext cx="17764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chemeClr val="accent2"/>
                </a:solidFill>
              </a:rPr>
              <a:t>Ivica Cvrtila</a:t>
            </a:r>
            <a:endParaRPr lang="en-US" altLang="sr-Latn-RS" sz="2400">
              <a:solidFill>
                <a:schemeClr val="accent2"/>
              </a:solidFill>
            </a:endParaRPr>
          </a:p>
        </p:txBody>
      </p:sp>
      <p:sp>
        <p:nvSpPr>
          <p:cNvPr id="3078" name="Text Box 8">
            <a:extLst>
              <a:ext uri="{FF2B5EF4-FFF2-40B4-BE49-F238E27FC236}">
                <a16:creationId xmlns:a16="http://schemas.microsoft.com/office/drawing/2014/main" id="{CEBA2FA1-108F-4027-92E7-91B9F1CDF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8650" y="3689350"/>
            <a:ext cx="20018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>
                <a:solidFill>
                  <a:schemeClr val="accent2"/>
                </a:solidFill>
              </a:rPr>
              <a:t>Nenad Judaš</a:t>
            </a:r>
            <a:endParaRPr lang="en-US" altLang="sr-Latn-RS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>
            <a:extLst>
              <a:ext uri="{FF2B5EF4-FFF2-40B4-BE49-F238E27FC236}">
                <a16:creationId xmlns:a16="http://schemas.microsoft.com/office/drawing/2014/main" id="{A8CB7B30-26B0-4A03-BABB-DF951DDFA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260350"/>
            <a:ext cx="543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sz="2400" b="1">
                <a:solidFill>
                  <a:schemeClr val="accent2"/>
                </a:solidFill>
              </a:rPr>
              <a:t>73 Seminara za učenike i nastavnike</a:t>
            </a:r>
            <a:endParaRPr lang="en-US" altLang="sr-Latn-RS" sz="2400" b="1">
              <a:solidFill>
                <a:schemeClr val="accent2"/>
              </a:solidFill>
            </a:endParaRPr>
          </a:p>
        </p:txBody>
      </p:sp>
      <p:sp>
        <p:nvSpPr>
          <p:cNvPr id="4099" name="Text Box 7">
            <a:extLst>
              <a:ext uri="{FF2B5EF4-FFF2-40B4-BE49-F238E27FC236}">
                <a16:creationId xmlns:a16="http://schemas.microsoft.com/office/drawing/2014/main" id="{94E21EB3-AE00-47B0-87B5-CCC768E6F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238" y="1196975"/>
            <a:ext cx="3313112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hr-HR" altLang="sr-Latn-RS">
                <a:solidFill>
                  <a:schemeClr val="accent2"/>
                </a:solidFill>
              </a:rPr>
              <a:t>4 nova</a:t>
            </a:r>
          </a:p>
          <a:p>
            <a:pPr algn="ctr" eaLnBrk="1" hangingPunct="1"/>
            <a:endParaRPr lang="hr-HR" altLang="sr-Latn-RS">
              <a:solidFill>
                <a:schemeClr val="accent2"/>
              </a:solidFill>
            </a:endParaRPr>
          </a:p>
          <a:p>
            <a:pPr algn="ctr" eaLnBrk="1" hangingPunct="1"/>
            <a:r>
              <a:rPr lang="hr-HR" altLang="sr-Latn-RS">
                <a:solidFill>
                  <a:schemeClr val="accent2"/>
                </a:solidFill>
              </a:rPr>
              <a:t>Karlovac, Varqaždin</a:t>
            </a:r>
          </a:p>
          <a:p>
            <a:pPr algn="ctr" eaLnBrk="1" hangingPunct="1"/>
            <a:endParaRPr lang="hr-HR" altLang="sr-Latn-RS">
              <a:solidFill>
                <a:schemeClr val="accent2"/>
              </a:solidFill>
            </a:endParaRPr>
          </a:p>
          <a:p>
            <a:pPr algn="ctr" eaLnBrk="1" hangingPunct="1"/>
            <a:r>
              <a:rPr lang="hr-HR" altLang="sr-Latn-RS">
                <a:solidFill>
                  <a:schemeClr val="accent2"/>
                </a:solidFill>
              </a:rPr>
              <a:t>Pazin, Čakovec</a:t>
            </a:r>
            <a:endParaRPr lang="en-US" altLang="sr-Latn-RS">
              <a:solidFill>
                <a:schemeClr val="accent2"/>
              </a:solidFill>
            </a:endParaRPr>
          </a:p>
        </p:txBody>
      </p:sp>
      <p:sp>
        <p:nvSpPr>
          <p:cNvPr id="4100" name="Text Box 8">
            <a:extLst>
              <a:ext uri="{FF2B5EF4-FFF2-40B4-BE49-F238E27FC236}">
                <a16:creationId xmlns:a16="http://schemas.microsoft.com/office/drawing/2014/main" id="{26E84690-87B0-4020-B6D0-74D375150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221163"/>
            <a:ext cx="3598863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hr-HR" altLang="sr-Latn-RS">
                <a:solidFill>
                  <a:schemeClr val="accent2"/>
                </a:solidFill>
              </a:rPr>
              <a:t>Oko 254 učenika.</a:t>
            </a:r>
          </a:p>
          <a:p>
            <a:pPr algn="just" eaLnBrk="1" hangingPunct="1"/>
            <a:endParaRPr lang="hr-HR" altLang="sr-Latn-RS">
              <a:solidFill>
                <a:schemeClr val="accent2"/>
              </a:solidFill>
            </a:endParaRPr>
          </a:p>
          <a:p>
            <a:pPr algn="just" eaLnBrk="1" hangingPunct="1"/>
            <a:r>
              <a:rPr lang="hr-HR" altLang="sr-Latn-RS">
                <a:solidFill>
                  <a:schemeClr val="accent2"/>
                </a:solidFill>
              </a:rPr>
              <a:t>73 učitelja i nastavnika kemije.</a:t>
            </a:r>
          </a:p>
          <a:p>
            <a:pPr algn="just" eaLnBrk="1" hangingPunct="1"/>
            <a:endParaRPr lang="hr-HR" altLang="sr-Latn-RS">
              <a:solidFill>
                <a:schemeClr val="accent2"/>
              </a:solidFill>
            </a:endParaRPr>
          </a:p>
          <a:p>
            <a:pPr algn="just" eaLnBrk="1" hangingPunct="1"/>
            <a:r>
              <a:rPr lang="hr-HR" altLang="sr-Latn-RS">
                <a:solidFill>
                  <a:schemeClr val="accent2"/>
                </a:solidFill>
              </a:rPr>
              <a:t>27 kemijskih radionica.</a:t>
            </a:r>
          </a:p>
        </p:txBody>
      </p:sp>
      <p:pic>
        <p:nvPicPr>
          <p:cNvPr id="4101" name="Picture 9" descr="IMGP2023">
            <a:extLst>
              <a:ext uri="{FF2B5EF4-FFF2-40B4-BE49-F238E27FC236}">
                <a16:creationId xmlns:a16="http://schemas.microsoft.com/office/drawing/2014/main" id="{B68FB386-7652-4220-8FD3-784842F8E2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81075"/>
            <a:ext cx="4132263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10" descr="P4050018">
            <a:extLst>
              <a:ext uri="{FF2B5EF4-FFF2-40B4-BE49-F238E27FC236}">
                <a16:creationId xmlns:a16="http://schemas.microsoft.com/office/drawing/2014/main" id="{574AEC3C-5266-4240-ACBE-B99C1A03A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573463"/>
            <a:ext cx="3840162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61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>Nenad Judas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Nenad Judas</dc:creator>
  <cp:lastModifiedBy>Danijel Namjesnik</cp:lastModifiedBy>
  <cp:revision>9</cp:revision>
  <dcterms:created xsi:type="dcterms:W3CDTF">2009-06-16T06:15:49Z</dcterms:created>
  <dcterms:modified xsi:type="dcterms:W3CDTF">2018-09-07T14:50:53Z</dcterms:modified>
</cp:coreProperties>
</file>